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eet.google.com/jvz-knrg-dpj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39"/>
            <a:ext cx="1936376" cy="2176881"/>
          </a:xfrm>
          <a:prstGeom prst="rect">
            <a:avLst/>
          </a:prstGeom>
        </p:spPr>
      </p:pic>
      <p:pic>
        <p:nvPicPr>
          <p:cNvPr id="5" name="Google Shape;1204;p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91121" y="0"/>
            <a:ext cx="1788583" cy="162023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tângulo 14"/>
          <p:cNvSpPr/>
          <p:nvPr/>
        </p:nvSpPr>
        <p:spPr>
          <a:xfrm>
            <a:off x="2649071" y="2380129"/>
            <a:ext cx="707315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/>
              <a:t>Realização </a:t>
            </a:r>
            <a:r>
              <a:rPr lang="pt-BR" sz="1400" b="1" dirty="0"/>
              <a:t>em</a:t>
            </a:r>
            <a:r>
              <a:rPr lang="pt-BR" sz="1400" dirty="0"/>
              <a:t>: 10 de julho de 2024 </a:t>
            </a:r>
          </a:p>
          <a:p>
            <a:r>
              <a:rPr lang="pt-BR" sz="1400" b="1" dirty="0"/>
              <a:t>Candidata: </a:t>
            </a:r>
            <a:r>
              <a:rPr lang="pt-BR" sz="1400" dirty="0"/>
              <a:t>Luan </a:t>
            </a:r>
            <a:r>
              <a:rPr lang="pt-BR" sz="1400" dirty="0" err="1"/>
              <a:t>Dondé</a:t>
            </a:r>
            <a:r>
              <a:rPr lang="pt-BR" sz="1400" dirty="0"/>
              <a:t> dos Santos</a:t>
            </a:r>
          </a:p>
          <a:p>
            <a:r>
              <a:rPr lang="pt-BR" sz="1400" dirty="0"/>
              <a:t> </a:t>
            </a:r>
          </a:p>
          <a:p>
            <a:r>
              <a:rPr lang="pt-BR" sz="1400" dirty="0"/>
              <a:t> </a:t>
            </a:r>
            <a:r>
              <a:rPr lang="pt-BR" sz="1400" dirty="0" smtClean="0"/>
              <a:t>B</a:t>
            </a:r>
            <a:r>
              <a:rPr lang="pt-BR" sz="1400" b="1" dirty="0" smtClean="0"/>
              <a:t>anca </a:t>
            </a:r>
            <a:r>
              <a:rPr lang="pt-BR" sz="1400" b="1" dirty="0"/>
              <a:t>Examinadora:                                                                                            </a:t>
            </a:r>
            <a:endParaRPr lang="pt-BR" sz="1400" dirty="0"/>
          </a:p>
          <a:p>
            <a:r>
              <a:rPr lang="pt-BR" sz="1400" b="1" dirty="0"/>
              <a:t>Orientador:</a:t>
            </a:r>
            <a:r>
              <a:rPr lang="pt-BR" sz="1400" dirty="0"/>
              <a:t> Prof. </a:t>
            </a:r>
            <a:r>
              <a:rPr lang="pt-BR" sz="1400" dirty="0" err="1"/>
              <a:t>Dr.Irineu</a:t>
            </a:r>
            <a:r>
              <a:rPr lang="pt-BR" sz="1400" dirty="0"/>
              <a:t> Afonso Frey </a:t>
            </a:r>
          </a:p>
          <a:p>
            <a:r>
              <a:rPr lang="pt-BR" sz="1400" b="1" dirty="0" err="1"/>
              <a:t>Coorientador</a:t>
            </a:r>
            <a:r>
              <a:rPr lang="pt-BR" sz="1400" dirty="0"/>
              <a:t>: Prof. Dr. Mário </a:t>
            </a:r>
            <a:r>
              <a:rPr lang="pt-BR" sz="1400" dirty="0" err="1"/>
              <a:t>Steindel</a:t>
            </a:r>
            <a:endParaRPr lang="pt-BR" sz="1400" dirty="0"/>
          </a:p>
          <a:p>
            <a:r>
              <a:rPr lang="pt-BR" sz="1400" b="1" dirty="0"/>
              <a:t>Membros: </a:t>
            </a:r>
            <a:r>
              <a:rPr lang="pt-BR" sz="1400" dirty="0"/>
              <a:t>Profs.</a:t>
            </a:r>
            <a:r>
              <a:rPr lang="pt-BR" sz="1400" b="1" dirty="0"/>
              <a:t> </a:t>
            </a:r>
            <a:r>
              <a:rPr lang="pt-BR" sz="1400" dirty="0"/>
              <a:t> Dr. </a:t>
            </a:r>
            <a:r>
              <a:rPr lang="pt-BR" sz="1400" b="1" dirty="0" err="1"/>
              <a:t>Josiel</a:t>
            </a:r>
            <a:r>
              <a:rPr lang="pt-BR" sz="1400" b="1" dirty="0"/>
              <a:t> </a:t>
            </a:r>
            <a:r>
              <a:rPr lang="pt-BR" sz="1400" b="1" dirty="0" err="1"/>
              <a:t>Maimone</a:t>
            </a:r>
            <a:r>
              <a:rPr lang="pt-BR" sz="1400" b="1" dirty="0"/>
              <a:t> de Figueiredo </a:t>
            </a:r>
            <a:r>
              <a:rPr lang="pt-BR" sz="1400" dirty="0"/>
              <a:t>(membro titular interno Rede ProfNIT IFRS) e Dr</a:t>
            </a:r>
            <a:r>
              <a:rPr lang="pt-BR" sz="1400" b="1" dirty="0"/>
              <a:t>. </a:t>
            </a:r>
            <a:r>
              <a:rPr lang="pt-BR" sz="1400" b="1" dirty="0" err="1"/>
              <a:t>Denilson</a:t>
            </a:r>
            <a:r>
              <a:rPr lang="pt-BR" sz="1400" b="1" dirty="0"/>
              <a:t> </a:t>
            </a:r>
            <a:r>
              <a:rPr lang="pt-BR" sz="1400" b="1" dirty="0" err="1"/>
              <a:t>Sell</a:t>
            </a:r>
            <a:r>
              <a:rPr lang="pt-BR" sz="1400" b="1" dirty="0"/>
              <a:t> </a:t>
            </a:r>
            <a:r>
              <a:rPr lang="pt-BR" sz="1400" dirty="0"/>
              <a:t>(Membro externo).</a:t>
            </a:r>
          </a:p>
          <a:p>
            <a:r>
              <a:rPr lang="pt-BR" sz="1400" dirty="0"/>
              <a:t> </a:t>
            </a:r>
          </a:p>
          <a:p>
            <a:r>
              <a:rPr lang="pt-BR" sz="1400" b="1" dirty="0"/>
              <a:t>Título do TCC na qualificação:</a:t>
            </a:r>
            <a:r>
              <a:rPr lang="pt-BR" sz="1400" dirty="0"/>
              <a:t> </a:t>
            </a:r>
            <a:r>
              <a:rPr lang="pt-BR" sz="1400" b="1" dirty="0"/>
              <a:t>Transformação Digital nos Pequenos Negócios: em Busca da Maturidade Digital</a:t>
            </a:r>
            <a:endParaRPr lang="pt-BR" sz="1400" dirty="0"/>
          </a:p>
          <a:p>
            <a:r>
              <a:rPr lang="pt-BR" sz="1400" b="1" dirty="0"/>
              <a:t>Local: </a:t>
            </a:r>
            <a:r>
              <a:rPr lang="pt-BR" sz="1400" dirty="0" err="1"/>
              <a:t>Vídeoconferência</a:t>
            </a:r>
            <a:r>
              <a:rPr lang="pt-BR" sz="1400" dirty="0"/>
              <a:t> (</a:t>
            </a:r>
            <a:r>
              <a:rPr lang="pt-BR" sz="1400" u="sng" dirty="0">
                <a:hlinkClick r:id="rId4"/>
              </a:rPr>
              <a:t>https://meet.google.com/jvz-knrg-dpj</a:t>
            </a:r>
            <a:r>
              <a:rPr lang="pt-BR" sz="1400" dirty="0"/>
              <a:t>)  </a:t>
            </a:r>
          </a:p>
          <a:p>
            <a:r>
              <a:rPr lang="pt-BR" sz="1400" b="1" dirty="0"/>
              <a:t>Horário:</a:t>
            </a:r>
            <a:r>
              <a:rPr lang="pt-BR" sz="1400" dirty="0"/>
              <a:t> 16h.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4071672" y="1831888"/>
            <a:ext cx="4002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BANCA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QUALIFICAÇÃO DE TCC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624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19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Garamond</vt:lpstr>
      <vt:lpstr>Times New Roman</vt:lpstr>
      <vt:lpstr>Orgânico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Banca de defesa TCC</dc:title>
  <dc:creator>Prof. Irineu A. Frey</dc:creator>
  <cp:lastModifiedBy>Prof. Irineu A. Frey</cp:lastModifiedBy>
  <cp:revision>7</cp:revision>
  <dcterms:created xsi:type="dcterms:W3CDTF">2024-04-23T19:27:14Z</dcterms:created>
  <dcterms:modified xsi:type="dcterms:W3CDTF">2024-07-02T17:34:16Z</dcterms:modified>
</cp:coreProperties>
</file>